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</p:spTree>
    <p:extLst>
      <p:ext uri="{BB962C8B-B14F-4D97-AF65-F5344CB8AC3E}">
        <p14:creationId xmlns:p14="http://schemas.microsoft.com/office/powerpoint/2010/main" val="299650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U-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452959"/>
            <a:ext cx="1163963" cy="71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-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73407"/>
            <a:ext cx="746762" cy="69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0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+vipuvoima+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498" y="5481406"/>
            <a:ext cx="2602997" cy="75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+VÄLKE+vipuvoima+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473407"/>
            <a:ext cx="746762" cy="691897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62" y="5423435"/>
            <a:ext cx="1725574" cy="86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2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3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p5.ymparisto.fi/hinku/Kohteet/Tiedot.aspx?Id=398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n paikkamerkki 10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3" t="-203" r="810" b="-1"/>
          <a:stretch/>
        </p:blipFill>
        <p:spPr>
          <a:xfrm>
            <a:off x="4016828" y="1789587"/>
            <a:ext cx="4482953" cy="3284534"/>
          </a:xfrm>
        </p:spPr>
      </p:pic>
      <p:grpSp>
        <p:nvGrpSpPr>
          <p:cNvPr id="4" name="Ryhmä 3"/>
          <p:cNvGrpSpPr/>
          <p:nvPr/>
        </p:nvGrpSpPr>
        <p:grpSpPr>
          <a:xfrm>
            <a:off x="4067944" y="4664022"/>
            <a:ext cx="1087706" cy="360000"/>
            <a:chOff x="4078950" y="4735940"/>
            <a:chExt cx="1087706" cy="360000"/>
          </a:xfrm>
        </p:grpSpPr>
        <p:sp>
          <p:nvSpPr>
            <p:cNvPr id="5" name="Pyöristetty suorakulmio 4"/>
            <p:cNvSpPr/>
            <p:nvPr userDrawn="1"/>
          </p:nvSpPr>
          <p:spPr>
            <a:xfrm>
              <a:off x="4078950" y="4735940"/>
              <a:ext cx="1080000" cy="360000"/>
            </a:xfrm>
            <a:prstGeom prst="roundRect">
              <a:avLst/>
            </a:prstGeom>
            <a:solidFill>
              <a:srgbClr val="C3D82E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Otsikko 1"/>
            <p:cNvSpPr txBox="1">
              <a:spLocks/>
            </p:cNvSpPr>
            <p:nvPr userDrawn="1"/>
          </p:nvSpPr>
          <p:spPr>
            <a:xfrm>
              <a:off x="4107294" y="4833088"/>
              <a:ext cx="1059362" cy="1799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400" kern="1200" baseline="0">
                  <a:solidFill>
                    <a:schemeClr val="tx1"/>
                  </a:solidFill>
                  <a:latin typeface="Arial Rounded MT Bold" panose="020F0704030504030204" pitchFamily="34" charset="0"/>
                  <a:ea typeface="+mj-ea"/>
                  <a:cs typeface="+mj-cs"/>
                </a:defRPr>
              </a:lvl1pPr>
            </a:lstStyle>
            <a:p>
              <a:pPr algn="ctr">
                <a:lnSpc>
                  <a:spcPts val="2000"/>
                </a:lnSpc>
              </a:pPr>
              <a:r>
                <a:rPr lang="fi-FI" sz="1400" dirty="0" smtClean="0">
                  <a:hlinkClick r:id="rId3"/>
                </a:rPr>
                <a:t>Lisätietoja</a:t>
              </a:r>
              <a:endParaRPr lang="fi-FI" sz="1400" dirty="0"/>
            </a:p>
          </p:txBody>
        </p:sp>
      </p:grpSp>
      <p:sp>
        <p:nvSpPr>
          <p:cNvPr id="7" name="Otsikko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i-FI" sz="2000" dirty="0"/>
              <a:t>Satamavalaistuksen modernisointi hyödyntäen kauko-ohjattavaa ohjausautomatikkaa ja led-valaistusta</a:t>
            </a:r>
            <a:endParaRPr lang="fi-FI" sz="2000" b="1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539553" y="1916832"/>
            <a:ext cx="3240360" cy="62138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 smtClean="0"/>
              <a:t>Hangon satama</a:t>
            </a:r>
          </a:p>
          <a:p>
            <a:pPr>
              <a:lnSpc>
                <a:spcPts val="2000"/>
              </a:lnSpc>
            </a:pPr>
            <a:r>
              <a:rPr lang="fi-FI" sz="1800" dirty="0" smtClean="0"/>
              <a:t>Hanko</a:t>
            </a:r>
            <a:endParaRPr lang="fi-FI" sz="1800" dirty="0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3" y="2852936"/>
            <a:ext cx="1440159" cy="477365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 smtClean="0"/>
              <a:t>2013-2014</a:t>
            </a:r>
            <a:endParaRPr lang="fi-FI" sz="1800" dirty="0"/>
          </a:p>
        </p:txBody>
      </p:sp>
      <p:sp>
        <p:nvSpPr>
          <p:cNvPr id="10" name="Otsikko 1"/>
          <p:cNvSpPr txBox="1">
            <a:spLocks/>
          </p:cNvSpPr>
          <p:nvPr/>
        </p:nvSpPr>
        <p:spPr>
          <a:xfrm>
            <a:off x="539553" y="4437112"/>
            <a:ext cx="1440159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smtClean="0"/>
              <a:t>15 </a:t>
            </a:r>
            <a:r>
              <a:rPr lang="fi-FI" sz="1800" dirty="0" smtClean="0"/>
              <a:t>%</a:t>
            </a:r>
            <a:endParaRPr lang="fi-FI" sz="1800" dirty="0"/>
          </a:p>
        </p:txBody>
      </p:sp>
      <p:sp>
        <p:nvSpPr>
          <p:cNvPr id="11" name="Otsikko 1"/>
          <p:cNvSpPr txBox="1">
            <a:spLocks/>
          </p:cNvSpPr>
          <p:nvPr/>
        </p:nvSpPr>
        <p:spPr>
          <a:xfrm>
            <a:off x="539553" y="5157192"/>
            <a:ext cx="3240360" cy="576064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 smtClean="0"/>
              <a:t>166 000 </a:t>
            </a:r>
            <a:r>
              <a:rPr lang="en-GB" sz="1800" dirty="0" smtClean="0"/>
              <a:t>kg CO2e / </a:t>
            </a:r>
            <a:r>
              <a:rPr lang="en-GB" sz="1800" dirty="0" err="1" smtClean="0"/>
              <a:t>vuosi</a:t>
            </a:r>
            <a:endParaRPr lang="en-GB" sz="1800" dirty="0"/>
          </a:p>
        </p:txBody>
      </p:sp>
      <p:sp>
        <p:nvSpPr>
          <p:cNvPr id="12" name="Otsikko 1"/>
          <p:cNvSpPr txBox="1">
            <a:spLocks/>
          </p:cNvSpPr>
          <p:nvPr/>
        </p:nvSpPr>
        <p:spPr>
          <a:xfrm rot="-300000">
            <a:off x="2088655" y="4509598"/>
            <a:ext cx="1709024" cy="3939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i-FI" b="1" dirty="0">
                <a:solidFill>
                  <a:schemeClr val="bg1"/>
                </a:solidFill>
              </a:rPr>
              <a:t>6</a:t>
            </a:r>
            <a:r>
              <a:rPr lang="fi-FI" b="1" dirty="0" smtClean="0">
                <a:solidFill>
                  <a:schemeClr val="bg1"/>
                </a:solidFill>
              </a:rPr>
              <a:t>0 000 €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2051721" y="2852936"/>
            <a:ext cx="1728192" cy="477365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 smtClean="0"/>
              <a:t>300 000 €</a:t>
            </a:r>
            <a:endParaRPr lang="fi-FI" sz="1800" dirty="0"/>
          </a:p>
        </p:txBody>
      </p:sp>
      <p:sp>
        <p:nvSpPr>
          <p:cNvPr id="14" name="Otsikko 1"/>
          <p:cNvSpPr txBox="1">
            <a:spLocks/>
          </p:cNvSpPr>
          <p:nvPr/>
        </p:nvSpPr>
        <p:spPr>
          <a:xfrm>
            <a:off x="539553" y="3631569"/>
            <a:ext cx="1440159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 smtClean="0"/>
              <a:t>10 vuotta</a:t>
            </a:r>
            <a:endParaRPr lang="fi-FI" sz="1800" dirty="0"/>
          </a:p>
        </p:txBody>
      </p:sp>
      <p:sp>
        <p:nvSpPr>
          <p:cNvPr id="15" name="Otsikko 1"/>
          <p:cNvSpPr txBox="1">
            <a:spLocks/>
          </p:cNvSpPr>
          <p:nvPr/>
        </p:nvSpPr>
        <p:spPr>
          <a:xfrm>
            <a:off x="2041781" y="3631569"/>
            <a:ext cx="1738132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5</a:t>
            </a:r>
            <a:r>
              <a:rPr lang="fi-FI" sz="1800" dirty="0" smtClean="0"/>
              <a:t> vuotta</a:t>
            </a:r>
            <a:endParaRPr lang="fi-FI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656" y="5517232"/>
            <a:ext cx="16224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80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#energialoikka_ratkaisukortit_POHJAT_LI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#energialoikka_ratkaisukortit_POHJAT_LIME</Template>
  <TotalTime>12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#energialoikka_ratkaisukortit_POHJAT_LIME</vt:lpstr>
      <vt:lpstr>PowerPoint Presentation</vt:lpstr>
    </vt:vector>
  </TitlesOfParts>
  <Company>Ympäristöhallinto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2015-11-17T10:35:00Z</dcterms:created>
  <dcterms:modified xsi:type="dcterms:W3CDTF">2015-11-23T15:34:36Z</dcterms:modified>
</cp:coreProperties>
</file>